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82" r:id="rId20"/>
    <p:sldId id="283" r:id="rId21"/>
    <p:sldId id="284" r:id="rId22"/>
    <p:sldId id="285" r:id="rId23"/>
    <p:sldId id="275" r:id="rId24"/>
    <p:sldId id="276" r:id="rId25"/>
    <p:sldId id="277" r:id="rId26"/>
    <p:sldId id="278" r:id="rId27"/>
    <p:sldId id="279" r:id="rId28"/>
    <p:sldId id="280" r:id="rId29"/>
    <p:sldId id="281"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0" autoAdjust="0"/>
    <p:restoredTop sz="94660"/>
  </p:normalViewPr>
  <p:slideViewPr>
    <p:cSldViewPr snapToGrid="0">
      <p:cViewPr varScale="1">
        <p:scale>
          <a:sx n="88" d="100"/>
          <a:sy n="88" d="100"/>
        </p:scale>
        <p:origin x="64"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1097347" y="905933"/>
            <a:ext cx="10029309" cy="5039728"/>
          </a:xfrm>
          <a:prstGeom prst="rect">
            <a:avLst/>
          </a:prstGeom>
        </p:spPr>
      </p:pic>
    </p:spTree>
    <p:extLst>
      <p:ext uri="{BB962C8B-B14F-4D97-AF65-F5344CB8AC3E}">
        <p14:creationId xmlns:p14="http://schemas.microsoft.com/office/powerpoint/2010/main" val="167550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EFD88819-811F-C91A-94D1-DA4454FB0D93}"/>
              </a:ext>
            </a:extLst>
          </p:cNvPr>
          <p:cNvPicPr>
            <a:picLocks noGrp="1" noChangeAspect="1"/>
          </p:cNvPicPr>
          <p:nvPr>
            <p:ph type="pic" idx="1"/>
          </p:nvPr>
        </p:nvPicPr>
        <p:blipFill rotWithShape="1">
          <a:blip r:embed="rId2"/>
          <a:stretch/>
        </p:blipFill>
        <p:spPr>
          <a:xfrm>
            <a:off x="1171092" y="905933"/>
            <a:ext cx="9881820" cy="5039728"/>
          </a:xfrm>
          <a:prstGeom prst="rect">
            <a:avLst/>
          </a:prstGeom>
        </p:spPr>
      </p:pic>
    </p:spTree>
    <p:extLst>
      <p:ext uri="{BB962C8B-B14F-4D97-AF65-F5344CB8AC3E}">
        <p14:creationId xmlns:p14="http://schemas.microsoft.com/office/powerpoint/2010/main" val="952621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2486299" y="905933"/>
            <a:ext cx="7251406"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5864C7-4AF9-7B35-C12A-477877224AD7}"/>
              </a:ext>
            </a:extLst>
          </p:cNvPr>
          <p:cNvPicPr>
            <a:picLocks noChangeAspect="1"/>
          </p:cNvPicPr>
          <p:nvPr/>
        </p:nvPicPr>
        <p:blipFill>
          <a:blip r:embed="rId2"/>
          <a:stretch>
            <a:fillRect/>
          </a:stretch>
        </p:blipFill>
        <p:spPr>
          <a:xfrm>
            <a:off x="166914" y="389959"/>
            <a:ext cx="11865429" cy="6322897"/>
          </a:xfrm>
          <a:prstGeom prst="rect">
            <a:avLst/>
          </a:prstGeom>
        </p:spPr>
      </p:pic>
    </p:spTree>
    <p:extLst>
      <p:ext uri="{BB962C8B-B14F-4D97-AF65-F5344CB8AC3E}">
        <p14:creationId xmlns:p14="http://schemas.microsoft.com/office/powerpoint/2010/main" val="4106360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6BAE88-3FAB-2A8A-A4E6-5905523F3C23}"/>
              </a:ext>
            </a:extLst>
          </p:cNvPr>
          <p:cNvPicPr>
            <a:picLocks noChangeAspect="1"/>
          </p:cNvPicPr>
          <p:nvPr/>
        </p:nvPicPr>
        <p:blipFill>
          <a:blip r:embed="rId2"/>
          <a:stretch>
            <a:fillRect/>
          </a:stretch>
        </p:blipFill>
        <p:spPr>
          <a:xfrm>
            <a:off x="181429" y="108857"/>
            <a:ext cx="11807371" cy="6584741"/>
          </a:xfrm>
          <a:prstGeom prst="rect">
            <a:avLst/>
          </a:prstGeom>
        </p:spPr>
      </p:pic>
    </p:spTree>
    <p:extLst>
      <p:ext uri="{BB962C8B-B14F-4D97-AF65-F5344CB8AC3E}">
        <p14:creationId xmlns:p14="http://schemas.microsoft.com/office/powerpoint/2010/main" val="2194088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F9C1D3-93F9-D3DA-C2F3-1C6A3A334B18}"/>
              </a:ext>
            </a:extLst>
          </p:cNvPr>
          <p:cNvPicPr>
            <a:picLocks noChangeAspect="1"/>
          </p:cNvPicPr>
          <p:nvPr/>
        </p:nvPicPr>
        <p:blipFill>
          <a:blip r:embed="rId2"/>
          <a:stretch>
            <a:fillRect/>
          </a:stretch>
        </p:blipFill>
        <p:spPr>
          <a:xfrm>
            <a:off x="232229" y="174171"/>
            <a:ext cx="11633199" cy="6524171"/>
          </a:xfrm>
          <a:prstGeom prst="rect">
            <a:avLst/>
          </a:prstGeom>
        </p:spPr>
      </p:pic>
    </p:spTree>
    <p:extLst>
      <p:ext uri="{BB962C8B-B14F-4D97-AF65-F5344CB8AC3E}">
        <p14:creationId xmlns:p14="http://schemas.microsoft.com/office/powerpoint/2010/main" val="2231946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D98C4-09B5-EEBB-A935-B2C197E374F2}"/>
              </a:ext>
            </a:extLst>
          </p:cNvPr>
          <p:cNvPicPr>
            <a:picLocks noChangeAspect="1"/>
          </p:cNvPicPr>
          <p:nvPr/>
        </p:nvPicPr>
        <p:blipFill>
          <a:blip r:embed="rId2"/>
          <a:stretch>
            <a:fillRect/>
          </a:stretch>
        </p:blipFill>
        <p:spPr>
          <a:xfrm>
            <a:off x="134257" y="174171"/>
            <a:ext cx="11923485" cy="6509658"/>
          </a:xfrm>
          <a:prstGeom prst="rect">
            <a:avLst/>
          </a:prstGeom>
        </p:spPr>
      </p:pic>
    </p:spTree>
    <p:extLst>
      <p:ext uri="{BB962C8B-B14F-4D97-AF65-F5344CB8AC3E}">
        <p14:creationId xmlns:p14="http://schemas.microsoft.com/office/powerpoint/2010/main" val="36037531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0"/>
            <a:ext cx="7192328" cy="3571875"/>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611984"/>
            <a:ext cx="7404517" cy="3246016"/>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3" descr="Yellow question mark">
            <a:extLst>
              <a:ext uri="{FF2B5EF4-FFF2-40B4-BE49-F238E27FC236}">
                <a16:creationId xmlns:a16="http://schemas.microsoft.com/office/drawing/2014/main" id="{560F4C3D-BA11-73C5-E375-FB095AE4EA22}"/>
              </a:ext>
            </a:extLst>
          </p:cNvPr>
          <p:cNvPicPr>
            <a:picLocks noChangeAspect="1"/>
          </p:cNvPicPr>
          <p:nvPr/>
        </p:nvPicPr>
        <p:blipFill rotWithShape="1">
          <a:blip r:embed="rId2"/>
          <a:srcRect b="6250"/>
          <a:stretch/>
        </p:blipFill>
        <p:spPr>
          <a:xfrm>
            <a:off x="20" y="-22"/>
            <a:ext cx="12191977" cy="6858022"/>
          </a:xfrm>
          <a:prstGeom prst="rect">
            <a:avLst/>
          </a:prstGeom>
        </p:spPr>
      </p:pic>
      <p:sp>
        <p:nvSpPr>
          <p:cNvPr id="12" name="Rectangle 11">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769B35-DFDE-AA07-3C92-6C471F38B769}"/>
              </a:ext>
            </a:extLst>
          </p:cNvPr>
          <p:cNvSpPr>
            <a:spLocks noGrp="1"/>
          </p:cNvSpPr>
          <p:nvPr>
            <p:ph type="title"/>
          </p:nvPr>
        </p:nvSpPr>
        <p:spPr>
          <a:xfrm>
            <a:off x="1928033" y="2240039"/>
            <a:ext cx="5452529" cy="3569242"/>
          </a:xfrm>
        </p:spPr>
        <p:txBody>
          <a:bodyPr vert="horz" lIns="91440" tIns="45720" rIns="91440" bIns="45720" rtlCol="0" anchor="t">
            <a:normAutofit/>
          </a:bodyPr>
          <a:lstStyle/>
          <a:p>
            <a:r>
              <a:rPr lang="en-US" sz="6000" dirty="0">
                <a:solidFill>
                  <a:schemeClr val="bg1"/>
                </a:solidFill>
              </a:rPr>
              <a:t>Questions ?</a:t>
            </a:r>
          </a:p>
        </p:txBody>
      </p:sp>
      <p:sp>
        <p:nvSpPr>
          <p:cNvPr id="14" name="Rectangle 13">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7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345</TotalTime>
  <Words>1282</Words>
  <Application>Microsoft Office PowerPoint</Application>
  <PresentationFormat>Widescreen</PresentationFormat>
  <Paragraphs>111</Paragraphs>
  <Slides>30</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-apple-system</vt:lpstr>
      <vt:lpstr>Arial</vt:lpstr>
      <vt:lpstr>Calibri</vt:lpstr>
      <vt:lpstr>Helvetica Neue</vt:lpstr>
      <vt:lpstr>Times New Roman</vt:lpstr>
      <vt:lpstr>Tw Cen MT</vt:lpstr>
      <vt:lpstr>RetrospectVTI</vt:lpstr>
      <vt:lpstr>Commercial Real Estate Investment Analysis</vt:lpstr>
      <vt:lpstr>Project Proposal </vt:lpstr>
      <vt:lpstr>Project Proposal </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11</cp:revision>
  <dcterms:created xsi:type="dcterms:W3CDTF">2022-10-10T16:36:10Z</dcterms:created>
  <dcterms:modified xsi:type="dcterms:W3CDTF">2022-10-12T23:57:46Z</dcterms:modified>
</cp:coreProperties>
</file>